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2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6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2" r:id="rId4"/>
  </p:sld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5.png"/><Relationship Id="rId7" Type="http://schemas.openxmlformats.org/officeDocument/2006/relationships/tags" Target="../tags/tag45.xml"/><Relationship Id="rId6" Type="http://schemas.openxmlformats.org/officeDocument/2006/relationships/image" Target="../media/image4.jpeg"/><Relationship Id="rId5" Type="http://schemas.openxmlformats.org/officeDocument/2006/relationships/tags" Target="../tags/tag44.xml"/><Relationship Id="rId4" Type="http://schemas.openxmlformats.org/officeDocument/2006/relationships/image" Target="../media/image3.png"/><Relationship Id="rId3" Type="http://schemas.openxmlformats.org/officeDocument/2006/relationships/tags" Target="../tags/tag43.xml"/><Relationship Id="rId26" Type="http://schemas.openxmlformats.org/officeDocument/2006/relationships/tags" Target="../tags/tag59.xml"/><Relationship Id="rId25" Type="http://schemas.openxmlformats.org/officeDocument/2006/relationships/tags" Target="../tags/tag58.xml"/><Relationship Id="rId24" Type="http://schemas.openxmlformats.org/officeDocument/2006/relationships/tags" Target="../tags/tag57.xml"/><Relationship Id="rId23" Type="http://schemas.openxmlformats.org/officeDocument/2006/relationships/image" Target="../media/image9.png"/><Relationship Id="rId22" Type="http://schemas.openxmlformats.org/officeDocument/2006/relationships/tags" Target="../tags/tag56.xml"/><Relationship Id="rId21" Type="http://schemas.openxmlformats.org/officeDocument/2006/relationships/image" Target="../media/image8.png"/><Relationship Id="rId20" Type="http://schemas.openxmlformats.org/officeDocument/2006/relationships/tags" Target="../tags/tag55.xml"/><Relationship Id="rId2" Type="http://schemas.openxmlformats.org/officeDocument/2006/relationships/tags" Target="../tags/tag42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image" Target="../media/image7.svg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tags" Target="../tags/tag63.xml"/><Relationship Id="rId6" Type="http://schemas.openxmlformats.org/officeDocument/2006/relationships/image" Target="../media/image11.png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image" Target="../media/image10.jpeg"/><Relationship Id="rId2" Type="http://schemas.openxmlformats.org/officeDocument/2006/relationships/tags" Target="../tags/tag6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5.png"/><Relationship Id="rId7" Type="http://schemas.openxmlformats.org/officeDocument/2006/relationships/tags" Target="../tags/tag73.xml"/><Relationship Id="rId6" Type="http://schemas.openxmlformats.org/officeDocument/2006/relationships/image" Target="../media/image4.jpeg"/><Relationship Id="rId5" Type="http://schemas.openxmlformats.org/officeDocument/2006/relationships/tags" Target="../tags/tag72.xml"/><Relationship Id="rId4" Type="http://schemas.openxmlformats.org/officeDocument/2006/relationships/image" Target="../media/image3.png"/><Relationship Id="rId3" Type="http://schemas.openxmlformats.org/officeDocument/2006/relationships/tags" Target="../tags/tag71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image" Target="../media/image9.png"/><Relationship Id="rId22" Type="http://schemas.openxmlformats.org/officeDocument/2006/relationships/tags" Target="../tags/tag84.xml"/><Relationship Id="rId21" Type="http://schemas.openxmlformats.org/officeDocument/2006/relationships/image" Target="../media/image8.png"/><Relationship Id="rId20" Type="http://schemas.openxmlformats.org/officeDocument/2006/relationships/tags" Target="../tags/tag83.xml"/><Relationship Id="rId2" Type="http://schemas.openxmlformats.org/officeDocument/2006/relationships/tags" Target="../tags/tag70.xml"/><Relationship Id="rId19" Type="http://schemas.openxmlformats.org/officeDocument/2006/relationships/tags" Target="../tags/tag8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image" Target="../media/image15.svg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0" Type="http://schemas.openxmlformats.org/officeDocument/2006/relationships/tags" Target="../tags/tag159.xml"/><Relationship Id="rId2" Type="http://schemas.openxmlformats.org/officeDocument/2006/relationships/tags" Target="../tags/tag141.xml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tags" Target="../tags/tag155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1" Type="http://schemas.openxmlformats.org/officeDocument/2006/relationships/tags" Target="../tags/tag235.xml"/><Relationship Id="rId20" Type="http://schemas.openxmlformats.org/officeDocument/2006/relationships/tags" Target="../tags/tag234.xml"/><Relationship Id="rId2" Type="http://schemas.openxmlformats.org/officeDocument/2006/relationships/tags" Target="../tags/tag216.xml"/><Relationship Id="rId19" Type="http://schemas.openxmlformats.org/officeDocument/2006/relationships/tags" Target="../tags/tag233.xml"/><Relationship Id="rId18" Type="http://schemas.openxmlformats.org/officeDocument/2006/relationships/tags" Target="../tags/tag232.xml"/><Relationship Id="rId17" Type="http://schemas.openxmlformats.org/officeDocument/2006/relationships/tags" Target="../tags/tag231.xml"/><Relationship Id="rId16" Type="http://schemas.openxmlformats.org/officeDocument/2006/relationships/tags" Target="../tags/tag230.xml"/><Relationship Id="rId15" Type="http://schemas.openxmlformats.org/officeDocument/2006/relationships/tags" Target="../tags/tag229.xml"/><Relationship Id="rId14" Type="http://schemas.openxmlformats.org/officeDocument/2006/relationships/tags" Target="../tags/tag228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>
            <p:custDataLst>
              <p:tags r:id="rId2"/>
            </p:custDataLst>
          </p:nvPr>
        </p:nvSpPr>
        <p:spPr>
          <a:xfrm>
            <a:off x="635" y="6381750"/>
            <a:ext cx="12191365" cy="4762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1" h="750">
                <a:moveTo>
                  <a:pt x="14210" y="0"/>
                </a:moveTo>
                <a:lnTo>
                  <a:pt x="16125" y="80"/>
                </a:lnTo>
                <a:lnTo>
                  <a:pt x="17103" y="201"/>
                </a:lnTo>
                <a:lnTo>
                  <a:pt x="17958" y="40"/>
                </a:lnTo>
                <a:lnTo>
                  <a:pt x="19201" y="114"/>
                </a:lnTo>
                <a:lnTo>
                  <a:pt x="19201" y="750"/>
                </a:lnTo>
                <a:lnTo>
                  <a:pt x="0" y="750"/>
                </a:lnTo>
                <a:lnTo>
                  <a:pt x="0" y="180"/>
                </a:lnTo>
                <a:lnTo>
                  <a:pt x="33" y="181"/>
                </a:lnTo>
                <a:lnTo>
                  <a:pt x="2396" y="181"/>
                </a:lnTo>
                <a:lnTo>
                  <a:pt x="4188" y="40"/>
                </a:lnTo>
                <a:lnTo>
                  <a:pt x="5410" y="422"/>
                </a:lnTo>
                <a:lnTo>
                  <a:pt x="7529" y="502"/>
                </a:lnTo>
                <a:lnTo>
                  <a:pt x="9647" y="642"/>
                </a:lnTo>
                <a:lnTo>
                  <a:pt x="10218" y="442"/>
                </a:lnTo>
                <a:lnTo>
                  <a:pt x="11521" y="301"/>
                </a:lnTo>
                <a:lnTo>
                  <a:pt x="1421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 descr="资源 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934" r="4556" b="15087"/>
          <a:stretch>
            <a:fillRect/>
          </a:stretch>
        </p:blipFill>
        <p:spPr>
          <a:xfrm>
            <a:off x="0" y="6203950"/>
            <a:ext cx="12192000" cy="654050"/>
          </a:xfrm>
          <a:prstGeom prst="rect">
            <a:avLst/>
          </a:prstGeom>
          <a:effectLst>
            <a:outerShdw blurRad="127000" dist="63500" dir="16200000" rotWithShape="0">
              <a:schemeClr val="accent1">
                <a:lumMod val="50000"/>
                <a:alpha val="4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656138" y="752475"/>
            <a:ext cx="2879725" cy="1196975"/>
          </a:xfrm>
        </p:spPr>
        <p:txBody>
          <a:bodyPr wrap="square" anchor="ctr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请在此输入您的副标题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jimeng-2025-08-18-2460-文生图提示词：创作一幅 返校主题的平铺图案 ，以 深蓝色为底色 ，采用 简约手绘... (1)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000"/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3D 文生图提示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9830" y="0"/>
            <a:ext cx="9742170" cy="5655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42" h="8906">
                <a:moveTo>
                  <a:pt x="0" y="0"/>
                </a:moveTo>
                <a:lnTo>
                  <a:pt x="7349" y="0"/>
                </a:lnTo>
                <a:lnTo>
                  <a:pt x="7490" y="56"/>
                </a:lnTo>
                <a:lnTo>
                  <a:pt x="8030" y="236"/>
                </a:lnTo>
                <a:lnTo>
                  <a:pt x="8570" y="266"/>
                </a:lnTo>
                <a:lnTo>
                  <a:pt x="9260" y="896"/>
                </a:lnTo>
                <a:lnTo>
                  <a:pt x="10970" y="2096"/>
                </a:lnTo>
                <a:lnTo>
                  <a:pt x="12170" y="3356"/>
                </a:lnTo>
                <a:lnTo>
                  <a:pt x="13850" y="4196"/>
                </a:lnTo>
                <a:lnTo>
                  <a:pt x="15342" y="4995"/>
                </a:lnTo>
                <a:lnTo>
                  <a:pt x="15342" y="8886"/>
                </a:lnTo>
                <a:lnTo>
                  <a:pt x="15290" y="8906"/>
                </a:lnTo>
                <a:lnTo>
                  <a:pt x="13370" y="8366"/>
                </a:lnTo>
                <a:lnTo>
                  <a:pt x="12440" y="7946"/>
                </a:lnTo>
                <a:lnTo>
                  <a:pt x="11960" y="8006"/>
                </a:lnTo>
                <a:lnTo>
                  <a:pt x="11120" y="7706"/>
                </a:lnTo>
                <a:lnTo>
                  <a:pt x="9830" y="6536"/>
                </a:lnTo>
                <a:lnTo>
                  <a:pt x="8120" y="5516"/>
                </a:lnTo>
                <a:lnTo>
                  <a:pt x="7370" y="4196"/>
                </a:lnTo>
                <a:lnTo>
                  <a:pt x="5780" y="3206"/>
                </a:lnTo>
                <a:lnTo>
                  <a:pt x="4130" y="2246"/>
                </a:lnTo>
                <a:lnTo>
                  <a:pt x="2420" y="1286"/>
                </a:lnTo>
                <a:lnTo>
                  <a:pt x="1460" y="566"/>
                </a:lnTo>
                <a:lnTo>
                  <a:pt x="0" y="22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" name="图片 19" descr="资源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550" y="0"/>
            <a:ext cx="11347450" cy="5845810"/>
          </a:xfrm>
          <a:prstGeom prst="rect">
            <a:avLst/>
          </a:prstGeom>
          <a:effectLst>
            <a:outerShdw blurRad="88900" dist="38100" dir="18900000" algn="b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39" name="图片 38" descr="资源 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7805" b="9408"/>
          <a:stretch>
            <a:fillRect/>
          </a:stretch>
        </p:blipFill>
        <p:spPr>
          <a:xfrm flipH="1" flipV="1">
            <a:off x="6271260" y="0"/>
            <a:ext cx="5920740" cy="3827780"/>
          </a:xfrm>
          <a:prstGeom prst="rect">
            <a:avLst/>
          </a:prstGeom>
          <a:effectLst>
            <a:outerShdw blurRad="127000" dist="25400" dir="8100000" algn="tr" rotWithShape="0">
              <a:schemeClr val="accent1">
                <a:lumMod val="50000"/>
                <a:alpha val="23000"/>
              </a:schemeClr>
            </a:outerShdw>
          </a:effectLst>
        </p:spPr>
      </p:pic>
      <p:sp>
        <p:nvSpPr>
          <p:cNvPr id="27" name="椭圆 26"/>
          <p:cNvSpPr/>
          <p:nvPr userDrawn="1">
            <p:custDataLst>
              <p:tags r:id="rId12"/>
            </p:custDataLst>
          </p:nvPr>
        </p:nvSpPr>
        <p:spPr>
          <a:xfrm>
            <a:off x="779145" y="5845810"/>
            <a:ext cx="102870" cy="102870"/>
          </a:xfrm>
          <a:prstGeom prst="ellipse">
            <a:avLst/>
          </a:prstGeom>
          <a:solidFill>
            <a:srgbClr val="F4F7F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椭圆 27"/>
          <p:cNvSpPr/>
          <p:nvPr userDrawn="1">
            <p:custDataLst>
              <p:tags r:id="rId13"/>
            </p:custDataLst>
          </p:nvPr>
        </p:nvSpPr>
        <p:spPr>
          <a:xfrm>
            <a:off x="916940" y="5852795"/>
            <a:ext cx="95250" cy="95250"/>
          </a:xfrm>
          <a:prstGeom prst="ellipse">
            <a:avLst/>
          </a:prstGeom>
          <a:noFill/>
          <a:ln>
            <a:solidFill>
              <a:srgbClr val="F4F7F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椭圆 30"/>
          <p:cNvSpPr/>
          <p:nvPr userDrawn="1">
            <p:custDataLst>
              <p:tags r:id="rId14"/>
            </p:custDataLst>
          </p:nvPr>
        </p:nvSpPr>
        <p:spPr>
          <a:xfrm>
            <a:off x="1047115" y="5844540"/>
            <a:ext cx="102870" cy="102870"/>
          </a:xfrm>
          <a:prstGeom prst="ellipse">
            <a:avLst/>
          </a:prstGeom>
          <a:solidFill>
            <a:srgbClr val="F4F7F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椭圆 34"/>
          <p:cNvSpPr/>
          <p:nvPr userDrawn="1">
            <p:custDataLst>
              <p:tags r:id="rId15"/>
            </p:custDataLst>
          </p:nvPr>
        </p:nvSpPr>
        <p:spPr>
          <a:xfrm>
            <a:off x="1185545" y="5852160"/>
            <a:ext cx="95250" cy="95250"/>
          </a:xfrm>
          <a:prstGeom prst="ellipse">
            <a:avLst/>
          </a:prstGeom>
          <a:noFill/>
          <a:ln>
            <a:solidFill>
              <a:srgbClr val="F4F7F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椭圆 35"/>
          <p:cNvSpPr/>
          <p:nvPr userDrawn="1">
            <p:custDataLst>
              <p:tags r:id="rId16"/>
            </p:custDataLst>
          </p:nvPr>
        </p:nvSpPr>
        <p:spPr>
          <a:xfrm>
            <a:off x="1315720" y="5845175"/>
            <a:ext cx="102870" cy="102870"/>
          </a:xfrm>
          <a:prstGeom prst="ellipse">
            <a:avLst/>
          </a:prstGeom>
          <a:solidFill>
            <a:srgbClr val="F4F7F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1" name="图片 20" descr="根据图片生成文生图提示词 (4) (1)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 cstate="print">
            <a:alphaModFix amt="63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9785033" y="440690"/>
            <a:ext cx="2406015" cy="1417320"/>
          </a:xfrm>
          <a:prstGeom prst="rect">
            <a:avLst/>
          </a:prstGeom>
        </p:spPr>
      </p:pic>
      <p:pic>
        <p:nvPicPr>
          <p:cNvPr id="9" name="图片 6" descr="图片5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291070" y="142240"/>
            <a:ext cx="3322320" cy="5931535"/>
          </a:xfrm>
          <a:prstGeom prst="rect">
            <a:avLst/>
          </a:prstGeom>
        </p:spPr>
      </p:pic>
      <p:sp>
        <p:nvSpPr>
          <p:cNvPr id="14" name="日期时间占位符 7"/>
          <p:cNvSpPr>
            <a:spLocks noGrp="1"/>
          </p:cNvSpPr>
          <p:nvPr>
            <p:ph type="body" sz="quarter" idx="16386" hasCustomPrompt="1"/>
            <p:custDataLst>
              <p:tags r:id="rId24"/>
            </p:custDataLst>
          </p:nvPr>
        </p:nvSpPr>
        <p:spPr>
          <a:xfrm>
            <a:off x="1016000" y="1651000"/>
            <a:ext cx="6097058" cy="4572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20XX YEAR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ctrTitle" idx="16385" hasCustomPrompt="1"/>
            <p:custDataLst>
              <p:tags r:id="rId25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87" hasCustomPrompt="1"/>
            <p:custDataLst>
              <p:tags r:id="rId26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noFill/>
            <a:prstDash val="dash"/>
          </a:ln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accent1"/>
                </a:solidFill>
                <a:latin typeface="+mn-lt"/>
                <a:ea typeface="+mn-lt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3D 文生图提示 (3)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017520"/>
          </a:xfrm>
          <a:prstGeom prst="rect">
            <a:avLst/>
          </a:prstGeom>
        </p:spPr>
      </p:pic>
      <p:sp>
        <p:nvSpPr>
          <p:cNvPr id="33" name="任意多边形 32"/>
          <p:cNvSpPr/>
          <p:nvPr userDrawn="1">
            <p:custDataLst>
              <p:tags r:id="rId4"/>
            </p:custDataLst>
          </p:nvPr>
        </p:nvSpPr>
        <p:spPr>
          <a:xfrm>
            <a:off x="0" y="2059305"/>
            <a:ext cx="12192000" cy="4798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7557">
                <a:moveTo>
                  <a:pt x="375" y="930"/>
                </a:moveTo>
                <a:lnTo>
                  <a:pt x="139" y="968"/>
                </a:lnTo>
                <a:lnTo>
                  <a:pt x="105" y="960"/>
                </a:lnTo>
                <a:lnTo>
                  <a:pt x="375" y="930"/>
                </a:lnTo>
                <a:close/>
                <a:moveTo>
                  <a:pt x="15525" y="0"/>
                </a:moveTo>
                <a:lnTo>
                  <a:pt x="16935" y="120"/>
                </a:lnTo>
                <a:lnTo>
                  <a:pt x="17655" y="300"/>
                </a:lnTo>
                <a:lnTo>
                  <a:pt x="18285" y="60"/>
                </a:lnTo>
                <a:lnTo>
                  <a:pt x="19200" y="171"/>
                </a:lnTo>
                <a:lnTo>
                  <a:pt x="19200" y="5921"/>
                </a:lnTo>
                <a:lnTo>
                  <a:pt x="19200" y="7342"/>
                </a:lnTo>
                <a:lnTo>
                  <a:pt x="19200" y="7557"/>
                </a:lnTo>
                <a:lnTo>
                  <a:pt x="0" y="7557"/>
                </a:lnTo>
                <a:lnTo>
                  <a:pt x="0" y="7342"/>
                </a:lnTo>
                <a:lnTo>
                  <a:pt x="0" y="5921"/>
                </a:lnTo>
                <a:lnTo>
                  <a:pt x="0" y="990"/>
                </a:lnTo>
                <a:lnTo>
                  <a:pt x="139" y="968"/>
                </a:lnTo>
                <a:lnTo>
                  <a:pt x="855" y="1140"/>
                </a:lnTo>
                <a:lnTo>
                  <a:pt x="1065" y="1232"/>
                </a:lnTo>
                <a:lnTo>
                  <a:pt x="1524" y="1232"/>
                </a:lnTo>
                <a:lnTo>
                  <a:pt x="1815" y="1050"/>
                </a:lnTo>
                <a:lnTo>
                  <a:pt x="2295" y="630"/>
                </a:lnTo>
                <a:lnTo>
                  <a:pt x="2775" y="450"/>
                </a:lnTo>
                <a:lnTo>
                  <a:pt x="3525" y="180"/>
                </a:lnTo>
                <a:lnTo>
                  <a:pt x="5085" y="270"/>
                </a:lnTo>
                <a:lnTo>
                  <a:pt x="6825" y="270"/>
                </a:lnTo>
                <a:lnTo>
                  <a:pt x="8145" y="60"/>
                </a:lnTo>
                <a:lnTo>
                  <a:pt x="9045" y="630"/>
                </a:lnTo>
                <a:lnTo>
                  <a:pt x="10605" y="750"/>
                </a:lnTo>
                <a:lnTo>
                  <a:pt x="12165" y="960"/>
                </a:lnTo>
                <a:lnTo>
                  <a:pt x="12585" y="660"/>
                </a:lnTo>
                <a:lnTo>
                  <a:pt x="13545" y="450"/>
                </a:lnTo>
                <a:lnTo>
                  <a:pt x="155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9" name="图片 18" descr="jimeng-2025-08-18-2460-文生图提示词：创作一幅 返校主题的平铺图案 ，以 深蓝色为底色 ，采用 简约手绘... (1)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7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058988"/>
            <a:ext cx="12192000" cy="4798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7557">
                <a:moveTo>
                  <a:pt x="375" y="930"/>
                </a:moveTo>
                <a:lnTo>
                  <a:pt x="139" y="968"/>
                </a:lnTo>
                <a:lnTo>
                  <a:pt x="105" y="960"/>
                </a:lnTo>
                <a:lnTo>
                  <a:pt x="375" y="930"/>
                </a:lnTo>
                <a:close/>
                <a:moveTo>
                  <a:pt x="15525" y="0"/>
                </a:moveTo>
                <a:lnTo>
                  <a:pt x="16935" y="120"/>
                </a:lnTo>
                <a:lnTo>
                  <a:pt x="17655" y="300"/>
                </a:lnTo>
                <a:lnTo>
                  <a:pt x="18285" y="60"/>
                </a:lnTo>
                <a:lnTo>
                  <a:pt x="19200" y="171"/>
                </a:lnTo>
                <a:lnTo>
                  <a:pt x="19200" y="5921"/>
                </a:lnTo>
                <a:lnTo>
                  <a:pt x="19200" y="7342"/>
                </a:lnTo>
                <a:lnTo>
                  <a:pt x="19200" y="7557"/>
                </a:lnTo>
                <a:lnTo>
                  <a:pt x="0" y="7557"/>
                </a:lnTo>
                <a:lnTo>
                  <a:pt x="0" y="7342"/>
                </a:lnTo>
                <a:lnTo>
                  <a:pt x="0" y="5921"/>
                </a:lnTo>
                <a:lnTo>
                  <a:pt x="0" y="990"/>
                </a:lnTo>
                <a:lnTo>
                  <a:pt x="139" y="968"/>
                </a:lnTo>
                <a:lnTo>
                  <a:pt x="855" y="1140"/>
                </a:lnTo>
                <a:lnTo>
                  <a:pt x="1065" y="1232"/>
                </a:lnTo>
                <a:lnTo>
                  <a:pt x="1524" y="1232"/>
                </a:lnTo>
                <a:lnTo>
                  <a:pt x="1815" y="1050"/>
                </a:lnTo>
                <a:lnTo>
                  <a:pt x="2295" y="630"/>
                </a:lnTo>
                <a:lnTo>
                  <a:pt x="2775" y="450"/>
                </a:lnTo>
                <a:lnTo>
                  <a:pt x="3525" y="180"/>
                </a:lnTo>
                <a:lnTo>
                  <a:pt x="5085" y="270"/>
                </a:lnTo>
                <a:lnTo>
                  <a:pt x="6825" y="270"/>
                </a:lnTo>
                <a:lnTo>
                  <a:pt x="8145" y="60"/>
                </a:lnTo>
                <a:lnTo>
                  <a:pt x="9045" y="630"/>
                </a:lnTo>
                <a:lnTo>
                  <a:pt x="10605" y="750"/>
                </a:lnTo>
                <a:lnTo>
                  <a:pt x="12165" y="960"/>
                </a:lnTo>
                <a:lnTo>
                  <a:pt x="12585" y="660"/>
                </a:lnTo>
                <a:lnTo>
                  <a:pt x="13545" y="450"/>
                </a:lnTo>
                <a:lnTo>
                  <a:pt x="15525" y="0"/>
                </a:lnTo>
                <a:close/>
              </a:path>
            </a:pathLst>
          </a:custGeom>
        </p:spPr>
      </p:pic>
      <p:pic>
        <p:nvPicPr>
          <p:cNvPr id="26" name="图片 25" descr="资源 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281" r="4556"/>
          <a:stretch>
            <a:fillRect/>
          </a:stretch>
        </p:blipFill>
        <p:spPr>
          <a:xfrm>
            <a:off x="0" y="1793240"/>
            <a:ext cx="12192000" cy="1150620"/>
          </a:xfrm>
          <a:prstGeom prst="rect">
            <a:avLst/>
          </a:prstGeom>
          <a:effectLst>
            <a:outerShdw blurRad="215900" dist="63500" dir="16200000" rotWithShape="0">
              <a:schemeClr val="accent1">
                <a:lumMod val="50000"/>
                <a:alpha val="23000"/>
              </a:schemeClr>
            </a:outerShdw>
          </a:effectLst>
        </p:spPr>
      </p:pic>
      <p:sp>
        <p:nvSpPr>
          <p:cNvPr id="6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noFill/>
        </p:spPr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noFill/>
        </p:spPr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页脚占位符 5"/>
          <p:cNvSpPr>
            <a:spLocks noGrp="1"/>
          </p:cNvSpPr>
          <p:nvPr userDrawn="1"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 idx="16385" hasCustomPrompt="1"/>
            <p:custDataLst>
              <p:tags r:id="rId14"/>
            </p:custDataLst>
          </p:nvPr>
        </p:nvSpPr>
        <p:spPr>
          <a:xfrm>
            <a:off x="1903942" y="4399915"/>
            <a:ext cx="8384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9" name="节编号 3"/>
          <p:cNvSpPr>
            <a:spLocks noGrp="1"/>
          </p:cNvSpPr>
          <p:nvPr>
            <p:ph type="body" sz="quarter" idx="16386" hasCustomPrompt="1"/>
            <p:custDataLst>
              <p:tags r:id="rId15"/>
            </p:custDataLst>
          </p:nvPr>
        </p:nvSpPr>
        <p:spPr>
          <a:xfrm>
            <a:off x="5332413" y="2774315"/>
            <a:ext cx="1527175" cy="1524000"/>
          </a:xfrm>
          <a:prstGeom prst="rect">
            <a:avLst/>
          </a:prstGeom>
        </p:spPr>
        <p:txBody>
          <a:bodyPr vert="horz" wrap="none" lIns="0" tIns="0" rIns="0" bIns="0" anchor="ctr" anchorCtr="0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jimeng-2025-08-18-2460-文生图提示词：创作一幅 返校主题的平铺图案 ，以 深蓝色为底色 ，采用 简约手绘... (1)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000"/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3D 文生图提示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9830" y="0"/>
            <a:ext cx="9742170" cy="5655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42" h="8906">
                <a:moveTo>
                  <a:pt x="0" y="0"/>
                </a:moveTo>
                <a:lnTo>
                  <a:pt x="7349" y="0"/>
                </a:lnTo>
                <a:lnTo>
                  <a:pt x="7490" y="56"/>
                </a:lnTo>
                <a:lnTo>
                  <a:pt x="8030" y="236"/>
                </a:lnTo>
                <a:lnTo>
                  <a:pt x="8570" y="266"/>
                </a:lnTo>
                <a:lnTo>
                  <a:pt x="9260" y="896"/>
                </a:lnTo>
                <a:lnTo>
                  <a:pt x="10970" y="2096"/>
                </a:lnTo>
                <a:lnTo>
                  <a:pt x="12170" y="3356"/>
                </a:lnTo>
                <a:lnTo>
                  <a:pt x="13850" y="4196"/>
                </a:lnTo>
                <a:lnTo>
                  <a:pt x="15342" y="4995"/>
                </a:lnTo>
                <a:lnTo>
                  <a:pt x="15342" y="8886"/>
                </a:lnTo>
                <a:lnTo>
                  <a:pt x="15290" y="8906"/>
                </a:lnTo>
                <a:lnTo>
                  <a:pt x="13370" y="8366"/>
                </a:lnTo>
                <a:lnTo>
                  <a:pt x="12440" y="7946"/>
                </a:lnTo>
                <a:lnTo>
                  <a:pt x="11960" y="8006"/>
                </a:lnTo>
                <a:lnTo>
                  <a:pt x="11120" y="7706"/>
                </a:lnTo>
                <a:lnTo>
                  <a:pt x="9830" y="6536"/>
                </a:lnTo>
                <a:lnTo>
                  <a:pt x="8120" y="5516"/>
                </a:lnTo>
                <a:lnTo>
                  <a:pt x="7370" y="4196"/>
                </a:lnTo>
                <a:lnTo>
                  <a:pt x="5780" y="3206"/>
                </a:lnTo>
                <a:lnTo>
                  <a:pt x="4130" y="2246"/>
                </a:lnTo>
                <a:lnTo>
                  <a:pt x="2420" y="1286"/>
                </a:lnTo>
                <a:lnTo>
                  <a:pt x="1460" y="566"/>
                </a:lnTo>
                <a:lnTo>
                  <a:pt x="0" y="22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" name="图片 19" descr="资源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550" y="0"/>
            <a:ext cx="11347450" cy="5845810"/>
          </a:xfrm>
          <a:prstGeom prst="rect">
            <a:avLst/>
          </a:prstGeom>
          <a:effectLst>
            <a:outerShdw blurRad="88900" dist="38100" dir="18900000" algn="b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39" name="图片 38" descr="资源 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7805" b="9408"/>
          <a:stretch>
            <a:fillRect/>
          </a:stretch>
        </p:blipFill>
        <p:spPr>
          <a:xfrm flipH="1" flipV="1">
            <a:off x="6271260" y="0"/>
            <a:ext cx="5920740" cy="3827780"/>
          </a:xfrm>
          <a:prstGeom prst="rect">
            <a:avLst/>
          </a:prstGeom>
          <a:effectLst>
            <a:outerShdw blurRad="127000" dist="25400" dir="8100000" algn="tr" rotWithShape="0">
              <a:schemeClr val="accent1">
                <a:lumMod val="50000"/>
                <a:alpha val="23000"/>
              </a:schemeClr>
            </a:outerShdw>
          </a:effectLst>
        </p:spPr>
      </p:pic>
      <p:sp>
        <p:nvSpPr>
          <p:cNvPr id="27" name="椭圆 26"/>
          <p:cNvSpPr/>
          <p:nvPr userDrawn="1">
            <p:custDataLst>
              <p:tags r:id="rId12"/>
            </p:custDataLst>
          </p:nvPr>
        </p:nvSpPr>
        <p:spPr>
          <a:xfrm>
            <a:off x="779145" y="5845810"/>
            <a:ext cx="102870" cy="102870"/>
          </a:xfrm>
          <a:prstGeom prst="ellipse">
            <a:avLst/>
          </a:prstGeom>
          <a:solidFill>
            <a:srgbClr val="F4F7F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椭圆 27"/>
          <p:cNvSpPr/>
          <p:nvPr userDrawn="1">
            <p:custDataLst>
              <p:tags r:id="rId13"/>
            </p:custDataLst>
          </p:nvPr>
        </p:nvSpPr>
        <p:spPr>
          <a:xfrm>
            <a:off x="916940" y="5852795"/>
            <a:ext cx="95250" cy="95250"/>
          </a:xfrm>
          <a:prstGeom prst="ellipse">
            <a:avLst/>
          </a:prstGeom>
          <a:noFill/>
          <a:ln>
            <a:solidFill>
              <a:srgbClr val="F4F7F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椭圆 30"/>
          <p:cNvSpPr/>
          <p:nvPr userDrawn="1">
            <p:custDataLst>
              <p:tags r:id="rId14"/>
            </p:custDataLst>
          </p:nvPr>
        </p:nvSpPr>
        <p:spPr>
          <a:xfrm>
            <a:off x="1047115" y="5845810"/>
            <a:ext cx="102870" cy="102870"/>
          </a:xfrm>
          <a:prstGeom prst="ellipse">
            <a:avLst/>
          </a:prstGeom>
          <a:solidFill>
            <a:srgbClr val="F4F7F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椭圆 34"/>
          <p:cNvSpPr/>
          <p:nvPr userDrawn="1">
            <p:custDataLst>
              <p:tags r:id="rId15"/>
            </p:custDataLst>
          </p:nvPr>
        </p:nvSpPr>
        <p:spPr>
          <a:xfrm>
            <a:off x="1185545" y="5852160"/>
            <a:ext cx="95250" cy="95250"/>
          </a:xfrm>
          <a:prstGeom prst="ellipse">
            <a:avLst/>
          </a:prstGeom>
          <a:noFill/>
          <a:ln>
            <a:solidFill>
              <a:srgbClr val="F4F7F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椭圆 35"/>
          <p:cNvSpPr/>
          <p:nvPr userDrawn="1">
            <p:custDataLst>
              <p:tags r:id="rId16"/>
            </p:custDataLst>
          </p:nvPr>
        </p:nvSpPr>
        <p:spPr>
          <a:xfrm>
            <a:off x="1315720" y="5845175"/>
            <a:ext cx="102870" cy="102870"/>
          </a:xfrm>
          <a:prstGeom prst="ellipse">
            <a:avLst/>
          </a:prstGeom>
          <a:solidFill>
            <a:srgbClr val="F4F7F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1" name="图片 20" descr="根据图片生成文生图提示词 (4) (1)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 cstate="print">
            <a:alphaModFix amt="63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9785033" y="440690"/>
            <a:ext cx="2406015" cy="1417320"/>
          </a:xfrm>
          <a:prstGeom prst="rect">
            <a:avLst/>
          </a:prstGeom>
        </p:spPr>
      </p:pic>
      <p:pic>
        <p:nvPicPr>
          <p:cNvPr id="9" name="图片 6" descr="图片5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291070" y="142240"/>
            <a:ext cx="3322320" cy="5931535"/>
          </a:xfrm>
          <a:prstGeom prst="rect">
            <a:avLst/>
          </a:prstGeom>
        </p:spPr>
      </p:pic>
      <p:sp>
        <p:nvSpPr>
          <p:cNvPr id="11" name="副标题 2"/>
          <p:cNvSpPr>
            <a:spLocks noGrp="1"/>
          </p:cNvSpPr>
          <p:nvPr>
            <p:ph type="body" idx="16386" hasCustomPrompt="1"/>
            <p:custDataLst>
              <p:tags r:id="rId24"/>
            </p:custDataLst>
          </p:nvPr>
        </p:nvSpPr>
        <p:spPr>
          <a:xfrm>
            <a:off x="1016000" y="2667000"/>
            <a:ext cx="5449358" cy="4572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ctrTitle" idx="16385" hasCustomPrompt="1"/>
            <p:custDataLst>
              <p:tags r:id="rId25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rgbClr val="FFFFFF"/>
                </a:solidFill>
                <a:latin typeface="+mj-lt"/>
                <a:ea typeface="+mj-lt"/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203200 h 4724400"/>
              <a:gd name="connisteX1" fmla="*/ 203200 w 7391400"/>
              <a:gd name="connsiteY1" fmla="*/ 0 h 4724400"/>
              <a:gd name="connisteX2" fmla="*/ 7391400 w 7391400"/>
              <a:gd name="connsiteY2" fmla="*/ 0 h 4724400"/>
              <a:gd name="connisteX3" fmla="*/ 7391400 w 7391400"/>
              <a:gd name="connsiteY3" fmla="*/ 4724400 h 4724400"/>
              <a:gd name="connisteX4" fmla="*/ 203200 w 7391400"/>
              <a:gd name="connsiteY4" fmla="*/ 4724400 h 4724400"/>
              <a:gd name="connisteX5" fmla="*/ 0 w 7391400"/>
              <a:gd name="connsiteY5" fmla="*/ 4521200 h 4724400"/>
              <a:gd name="connisteX6" fmla="*/ 0 w 739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39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391400" y="0"/>
                </a:lnTo>
                <a:lnTo>
                  <a:pt x="739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1981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540000"/>
            <a:ext cx="6477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1066800" y="34544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66800" y="4013200"/>
            <a:ext cx="6477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066800" y="49276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1066800" y="5486400"/>
            <a:ext cx="6477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15748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1930400" y="2413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160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0160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53340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5" hasCustomPrompt="1"/>
            <p:custDataLst>
              <p:tags r:id="rId13"/>
            </p:custDataLst>
          </p:nvPr>
        </p:nvSpPr>
        <p:spPr>
          <a:xfrm>
            <a:off x="5689600" y="2413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47752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47752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9" hasCustomPrompt="1"/>
            <p:custDataLst>
              <p:tags r:id="rId16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0932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398" hasCustomPrompt="1"/>
            <p:custDataLst>
              <p:tags r:id="rId18"/>
            </p:custDataLst>
          </p:nvPr>
        </p:nvSpPr>
        <p:spPr>
          <a:xfrm>
            <a:off x="9448800" y="2413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85344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85344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705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705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858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858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705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858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858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2133600"/>
            <a:ext cx="3454400" cy="3505200"/>
          </a:xfrm>
          <a:custGeom>
            <a:avLst/>
            <a:gdLst>
              <a:gd name="connisteX0" fmla="*/ 0 w 3454400"/>
              <a:gd name="connsiteY0" fmla="*/ 203200 h 3505200"/>
              <a:gd name="connisteX1" fmla="*/ 203200 w 3454400"/>
              <a:gd name="connsiteY1" fmla="*/ 0 h 3505200"/>
              <a:gd name="connisteX2" fmla="*/ 3251200 w 3454400"/>
              <a:gd name="connsiteY2" fmla="*/ 0 h 3505200"/>
              <a:gd name="connisteX3" fmla="*/ 3454400 w 3454400"/>
              <a:gd name="connsiteY3" fmla="*/ 203200 h 3505200"/>
              <a:gd name="connisteX4" fmla="*/ 3454400 w 3454400"/>
              <a:gd name="connsiteY4" fmla="*/ 3302000 h 3505200"/>
              <a:gd name="connisteX5" fmla="*/ 3251200 w 3454400"/>
              <a:gd name="connsiteY5" fmla="*/ 3505200 h 3505200"/>
              <a:gd name="connisteX6" fmla="*/ 203200 w 3454400"/>
              <a:gd name="connsiteY6" fmla="*/ 3505200 h 3505200"/>
              <a:gd name="connisteX7" fmla="*/ 0 w 3454400"/>
              <a:gd name="connsiteY7" fmla="*/ 3302000 h 3505200"/>
              <a:gd name="connisteX8" fmla="*/ 0 w 3454400"/>
              <a:gd name="connsiteY8" fmla="*/ 20320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50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02000"/>
                </a:lnTo>
                <a:cubicBezTo>
                  <a:pt x="3454400" y="3414224"/>
                  <a:pt x="3363424" y="3505200"/>
                  <a:pt x="3251200" y="3505200"/>
                </a:cubicBezTo>
                <a:lnTo>
                  <a:pt x="203200" y="3505200"/>
                </a:lnTo>
                <a:cubicBezTo>
                  <a:pt x="90976" y="3505200"/>
                  <a:pt x="0" y="3414224"/>
                  <a:pt x="0" y="3302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299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4368800" y="2133600"/>
            <a:ext cx="3454400" cy="3505200"/>
          </a:xfrm>
          <a:custGeom>
            <a:avLst/>
            <a:gdLst>
              <a:gd name="connisteX0" fmla="*/ 0 w 3454400"/>
              <a:gd name="connsiteY0" fmla="*/ 203200 h 3505200"/>
              <a:gd name="connisteX1" fmla="*/ 203200 w 3454400"/>
              <a:gd name="connsiteY1" fmla="*/ 0 h 3505200"/>
              <a:gd name="connisteX2" fmla="*/ 3251200 w 3454400"/>
              <a:gd name="connsiteY2" fmla="*/ 0 h 3505200"/>
              <a:gd name="connisteX3" fmla="*/ 3454400 w 3454400"/>
              <a:gd name="connsiteY3" fmla="*/ 203200 h 3505200"/>
              <a:gd name="connisteX4" fmla="*/ 3454400 w 3454400"/>
              <a:gd name="connsiteY4" fmla="*/ 3302000 h 3505200"/>
              <a:gd name="connisteX5" fmla="*/ 3251200 w 3454400"/>
              <a:gd name="connsiteY5" fmla="*/ 3505200 h 3505200"/>
              <a:gd name="connisteX6" fmla="*/ 203200 w 3454400"/>
              <a:gd name="connsiteY6" fmla="*/ 3505200 h 3505200"/>
              <a:gd name="connisteX7" fmla="*/ 0 w 3454400"/>
              <a:gd name="connsiteY7" fmla="*/ 3302000 h 3505200"/>
              <a:gd name="connisteX8" fmla="*/ 0 w 3454400"/>
              <a:gd name="connsiteY8" fmla="*/ 20320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50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02000"/>
                </a:lnTo>
                <a:cubicBezTo>
                  <a:pt x="3454400" y="3414224"/>
                  <a:pt x="3363424" y="3505200"/>
                  <a:pt x="3251200" y="3505200"/>
                </a:cubicBezTo>
                <a:lnTo>
                  <a:pt x="203200" y="3505200"/>
                </a:lnTo>
                <a:cubicBezTo>
                  <a:pt x="90976" y="3505200"/>
                  <a:pt x="0" y="3414224"/>
                  <a:pt x="0" y="3302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73600" y="299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128000" y="2133600"/>
            <a:ext cx="3454400" cy="3505200"/>
          </a:xfrm>
          <a:custGeom>
            <a:avLst/>
            <a:gdLst>
              <a:gd name="connisteX0" fmla="*/ 0 w 3454400"/>
              <a:gd name="connsiteY0" fmla="*/ 203200 h 3505200"/>
              <a:gd name="connisteX1" fmla="*/ 203200 w 3454400"/>
              <a:gd name="connsiteY1" fmla="*/ 0 h 3505200"/>
              <a:gd name="connisteX2" fmla="*/ 3251200 w 3454400"/>
              <a:gd name="connsiteY2" fmla="*/ 0 h 3505200"/>
              <a:gd name="connisteX3" fmla="*/ 3454400 w 3454400"/>
              <a:gd name="connsiteY3" fmla="*/ 203200 h 3505200"/>
              <a:gd name="connisteX4" fmla="*/ 3454400 w 3454400"/>
              <a:gd name="connsiteY4" fmla="*/ 3302000 h 3505200"/>
              <a:gd name="connisteX5" fmla="*/ 3251200 w 3454400"/>
              <a:gd name="connsiteY5" fmla="*/ 3505200 h 3505200"/>
              <a:gd name="connisteX6" fmla="*/ 203200 w 3454400"/>
              <a:gd name="connsiteY6" fmla="*/ 3505200 h 3505200"/>
              <a:gd name="connisteX7" fmla="*/ 0 w 3454400"/>
              <a:gd name="connsiteY7" fmla="*/ 3302000 h 3505200"/>
              <a:gd name="connisteX8" fmla="*/ 0 w 3454400"/>
              <a:gd name="connsiteY8" fmla="*/ 20320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50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02000"/>
                </a:lnTo>
                <a:cubicBezTo>
                  <a:pt x="3454400" y="3414224"/>
                  <a:pt x="3363424" y="3505200"/>
                  <a:pt x="3251200" y="3505200"/>
                </a:cubicBezTo>
                <a:lnTo>
                  <a:pt x="203200" y="3505200"/>
                </a:lnTo>
                <a:cubicBezTo>
                  <a:pt x="90976" y="3505200"/>
                  <a:pt x="0" y="3414224"/>
                  <a:pt x="0" y="3302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299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23" Type="http://schemas.openxmlformats.org/officeDocument/2006/relationships/tags" Target="../tags/tag112.xml"/><Relationship Id="rId22" Type="http://schemas.openxmlformats.org/officeDocument/2006/relationships/tags" Target="../tags/tag111.xml"/><Relationship Id="rId21" Type="http://schemas.openxmlformats.org/officeDocument/2006/relationships/tags" Target="../tags/tag110.xml"/><Relationship Id="rId20" Type="http://schemas.openxmlformats.org/officeDocument/2006/relationships/tags" Target="../tags/tag109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image" Target="../media/image2.svg"/><Relationship Id="rId15" Type="http://schemas.openxmlformats.org/officeDocument/2006/relationships/image" Target="../media/image1.png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18" Type="http://schemas.openxmlformats.org/officeDocument/2006/relationships/tags" Target="../tags/tag243.xml"/><Relationship Id="rId17" Type="http://schemas.openxmlformats.org/officeDocument/2006/relationships/tags" Target="../tags/tag242.xml"/><Relationship Id="rId16" Type="http://schemas.openxmlformats.org/officeDocument/2006/relationships/tags" Target="../tags/tag241.xml"/><Relationship Id="rId15" Type="http://schemas.openxmlformats.org/officeDocument/2006/relationships/tags" Target="../tags/tag240.xml"/><Relationship Id="rId14" Type="http://schemas.openxmlformats.org/officeDocument/2006/relationships/tags" Target="../tags/tag239.xml"/><Relationship Id="rId13" Type="http://schemas.openxmlformats.org/officeDocument/2006/relationships/tags" Target="../tags/tag238.xml"/><Relationship Id="rId12" Type="http://schemas.openxmlformats.org/officeDocument/2006/relationships/image" Target="../media/image16.svg"/><Relationship Id="rId11" Type="http://schemas.openxmlformats.org/officeDocument/2006/relationships/image" Target="../media/image1.png"/><Relationship Id="rId10" Type="http://schemas.openxmlformats.org/officeDocument/2006/relationships/tags" Target="../tags/tag23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 userDrawn="1">
            <p:custDataLst>
              <p:tags r:id="rId13"/>
            </p:custDataLst>
          </p:nvPr>
        </p:nvSpPr>
        <p:spPr>
          <a:xfrm>
            <a:off x="635" y="6381750"/>
            <a:ext cx="12191365" cy="4762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1" h="750">
                <a:moveTo>
                  <a:pt x="14210" y="0"/>
                </a:moveTo>
                <a:lnTo>
                  <a:pt x="16125" y="80"/>
                </a:lnTo>
                <a:lnTo>
                  <a:pt x="17103" y="201"/>
                </a:lnTo>
                <a:lnTo>
                  <a:pt x="17958" y="40"/>
                </a:lnTo>
                <a:lnTo>
                  <a:pt x="19201" y="114"/>
                </a:lnTo>
                <a:lnTo>
                  <a:pt x="19201" y="750"/>
                </a:lnTo>
                <a:lnTo>
                  <a:pt x="0" y="750"/>
                </a:lnTo>
                <a:lnTo>
                  <a:pt x="0" y="180"/>
                </a:lnTo>
                <a:lnTo>
                  <a:pt x="33" y="181"/>
                </a:lnTo>
                <a:lnTo>
                  <a:pt x="2396" y="181"/>
                </a:lnTo>
                <a:lnTo>
                  <a:pt x="4188" y="40"/>
                </a:lnTo>
                <a:lnTo>
                  <a:pt x="5410" y="422"/>
                </a:lnTo>
                <a:lnTo>
                  <a:pt x="7529" y="502"/>
                </a:lnTo>
                <a:lnTo>
                  <a:pt x="9647" y="642"/>
                </a:lnTo>
                <a:lnTo>
                  <a:pt x="10218" y="442"/>
                </a:lnTo>
                <a:lnTo>
                  <a:pt x="11521" y="301"/>
                </a:lnTo>
                <a:lnTo>
                  <a:pt x="1421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6" name="图片 25" descr="资源 4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6934" r="4556" b="15087"/>
          <a:stretch>
            <a:fillRect/>
          </a:stretch>
        </p:blipFill>
        <p:spPr>
          <a:xfrm>
            <a:off x="0" y="6203950"/>
            <a:ext cx="12192000" cy="654050"/>
          </a:xfrm>
          <a:prstGeom prst="rect">
            <a:avLst/>
          </a:prstGeom>
          <a:effectLst>
            <a:outerShdw blurRad="127000" dist="63500" dir="16200000" rotWithShape="0">
              <a:schemeClr val="accent1">
                <a:lumMod val="50000"/>
                <a:alpha val="4000"/>
              </a:schemeClr>
            </a:outerShdw>
          </a:effectLst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rgbClr val="9E9F9E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rgbClr val="9E9F9E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rgbClr val="9E9F9E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5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lt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 userDrawn="1">
            <p:custDataLst>
              <p:tags r:id="rId9"/>
            </p:custDataLst>
          </p:nvPr>
        </p:nvSpPr>
        <p:spPr>
          <a:xfrm>
            <a:off x="635" y="6381750"/>
            <a:ext cx="12191365" cy="4762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1" h="750">
                <a:moveTo>
                  <a:pt x="14210" y="0"/>
                </a:moveTo>
                <a:lnTo>
                  <a:pt x="16125" y="80"/>
                </a:lnTo>
                <a:lnTo>
                  <a:pt x="17103" y="201"/>
                </a:lnTo>
                <a:lnTo>
                  <a:pt x="17958" y="40"/>
                </a:lnTo>
                <a:lnTo>
                  <a:pt x="19201" y="114"/>
                </a:lnTo>
                <a:lnTo>
                  <a:pt x="19201" y="750"/>
                </a:lnTo>
                <a:lnTo>
                  <a:pt x="0" y="750"/>
                </a:lnTo>
                <a:lnTo>
                  <a:pt x="0" y="180"/>
                </a:lnTo>
                <a:lnTo>
                  <a:pt x="33" y="181"/>
                </a:lnTo>
                <a:lnTo>
                  <a:pt x="2396" y="181"/>
                </a:lnTo>
                <a:lnTo>
                  <a:pt x="4188" y="40"/>
                </a:lnTo>
                <a:lnTo>
                  <a:pt x="5410" y="422"/>
                </a:lnTo>
                <a:lnTo>
                  <a:pt x="7529" y="502"/>
                </a:lnTo>
                <a:lnTo>
                  <a:pt x="9647" y="642"/>
                </a:lnTo>
                <a:lnTo>
                  <a:pt x="10218" y="442"/>
                </a:lnTo>
                <a:lnTo>
                  <a:pt x="11521" y="301"/>
                </a:lnTo>
                <a:lnTo>
                  <a:pt x="1421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6" name="图片 25" descr="资源 4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6934" r="4556" b="15087"/>
          <a:stretch>
            <a:fillRect/>
          </a:stretch>
        </p:blipFill>
        <p:spPr>
          <a:xfrm>
            <a:off x="0" y="6203950"/>
            <a:ext cx="12192000" cy="654050"/>
          </a:xfrm>
          <a:prstGeom prst="rect">
            <a:avLst/>
          </a:prstGeom>
          <a:effectLst>
            <a:outerShdw blurRad="127000" dist="63500" dir="16200000" rotWithShape="0">
              <a:schemeClr val="accent1">
                <a:lumMod val="50000"/>
                <a:alpha val="4000"/>
              </a:schemeClr>
            </a:outerShdw>
          </a:effectLst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rgbClr val="9E9F9E"/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rgbClr val="9E9F9E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rgbClr val="9E9F9E"/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5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lt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image" Target="../media/image20.jpeg"/><Relationship Id="rId2" Type="http://schemas.openxmlformats.org/officeDocument/2006/relationships/tags" Target="../tags/tag315.xml"/><Relationship Id="rId14" Type="http://schemas.openxmlformats.org/officeDocument/2006/relationships/slideLayout" Target="../slideLayouts/slideLayout26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tags" Target="../tags/tag31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4" Type="http://schemas.openxmlformats.org/officeDocument/2006/relationships/slideLayout" Target="../slideLayouts/slideLayout25.xml"/><Relationship Id="rId23" Type="http://schemas.openxmlformats.org/officeDocument/2006/relationships/tags" Target="../tags/tag345.xml"/><Relationship Id="rId22" Type="http://schemas.openxmlformats.org/officeDocument/2006/relationships/tags" Target="../tags/tag344.xml"/><Relationship Id="rId21" Type="http://schemas.openxmlformats.org/officeDocument/2006/relationships/tags" Target="../tags/tag343.xml"/><Relationship Id="rId20" Type="http://schemas.openxmlformats.org/officeDocument/2006/relationships/image" Target="../media/image26.svg"/><Relationship Id="rId2" Type="http://schemas.openxmlformats.org/officeDocument/2006/relationships/tags" Target="../tags/tag330.xml"/><Relationship Id="rId19" Type="http://schemas.openxmlformats.org/officeDocument/2006/relationships/image" Target="../media/image25.png"/><Relationship Id="rId18" Type="http://schemas.openxmlformats.org/officeDocument/2006/relationships/tags" Target="../tags/tag342.xml"/><Relationship Id="rId17" Type="http://schemas.openxmlformats.org/officeDocument/2006/relationships/tags" Target="../tags/tag341.xml"/><Relationship Id="rId16" Type="http://schemas.openxmlformats.org/officeDocument/2006/relationships/tags" Target="../tags/tag340.xml"/><Relationship Id="rId15" Type="http://schemas.openxmlformats.org/officeDocument/2006/relationships/tags" Target="../tags/tag339.xml"/><Relationship Id="rId14" Type="http://schemas.openxmlformats.org/officeDocument/2006/relationships/tags" Target="../tags/tag338.xml"/><Relationship Id="rId13" Type="http://schemas.openxmlformats.org/officeDocument/2006/relationships/image" Target="../media/image24.svg"/><Relationship Id="rId12" Type="http://schemas.openxmlformats.org/officeDocument/2006/relationships/image" Target="../media/image23.png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tags" Target="../tags/tag32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image" Target="../media/image27.jpeg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8" Type="http://schemas.openxmlformats.org/officeDocument/2006/relationships/slideLayout" Target="../slideLayouts/slideLayout24.xml"/><Relationship Id="rId17" Type="http://schemas.openxmlformats.org/officeDocument/2006/relationships/tags" Target="../tags/tag359.xml"/><Relationship Id="rId16" Type="http://schemas.openxmlformats.org/officeDocument/2006/relationships/tags" Target="../tags/tag358.xml"/><Relationship Id="rId15" Type="http://schemas.openxmlformats.org/officeDocument/2006/relationships/tags" Target="../tags/tag357.xml"/><Relationship Id="rId14" Type="http://schemas.openxmlformats.org/officeDocument/2006/relationships/image" Target="../media/image29.png"/><Relationship Id="rId13" Type="http://schemas.openxmlformats.org/officeDocument/2006/relationships/tags" Target="../tags/tag356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tags" Target="../tags/tag34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image" Target="../media/image29.png"/><Relationship Id="rId2" Type="http://schemas.openxmlformats.org/officeDocument/2006/relationships/tags" Target="../tags/tag361.xml"/><Relationship Id="rId12" Type="http://schemas.openxmlformats.org/officeDocument/2006/relationships/slideLayout" Target="../slideLayouts/slideLayout23.xml"/><Relationship Id="rId11" Type="http://schemas.openxmlformats.org/officeDocument/2006/relationships/tags" Target="../tags/tag369.xml"/><Relationship Id="rId10" Type="http://schemas.openxmlformats.org/officeDocument/2006/relationships/tags" Target="../tags/tag368.xml"/><Relationship Id="rId1" Type="http://schemas.openxmlformats.org/officeDocument/2006/relationships/tags" Target="../tags/tag36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9" Type="http://schemas.openxmlformats.org/officeDocument/2006/relationships/slideLayout" Target="../slideLayouts/slideLayout30.xml"/><Relationship Id="rId18" Type="http://schemas.openxmlformats.org/officeDocument/2006/relationships/tags" Target="../tags/tag265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4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image" Target="../media/image17.jpeg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8" Type="http://schemas.openxmlformats.org/officeDocument/2006/relationships/slideLayout" Target="../slideLayouts/slideLayout29.xml"/><Relationship Id="rId17" Type="http://schemas.openxmlformats.org/officeDocument/2006/relationships/tags" Target="../tags/tag282.xml"/><Relationship Id="rId16" Type="http://schemas.openxmlformats.org/officeDocument/2006/relationships/tags" Target="../tags/tag281.xml"/><Relationship Id="rId15" Type="http://schemas.openxmlformats.org/officeDocument/2006/relationships/tags" Target="../tags/tag280.xml"/><Relationship Id="rId14" Type="http://schemas.openxmlformats.org/officeDocument/2006/relationships/image" Target="../media/image19.png"/><Relationship Id="rId13" Type="http://schemas.openxmlformats.org/officeDocument/2006/relationships/tags" Target="../tags/tag279.xml"/><Relationship Id="rId12" Type="http://schemas.openxmlformats.org/officeDocument/2006/relationships/tags" Target="../tags/tag278.xml"/><Relationship Id="rId11" Type="http://schemas.openxmlformats.org/officeDocument/2006/relationships/tags" Target="../tags/tag277.xml"/><Relationship Id="rId10" Type="http://schemas.openxmlformats.org/officeDocument/2006/relationships/tags" Target="../tags/tag276.xml"/><Relationship Id="rId1" Type="http://schemas.openxmlformats.org/officeDocument/2006/relationships/tags" Target="../tags/tag26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2" Type="http://schemas.openxmlformats.org/officeDocument/2006/relationships/slideLayout" Target="../slideLayouts/slideLayout28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2" Type="http://schemas.openxmlformats.org/officeDocument/2006/relationships/slideLayout" Target="../slideLayouts/slideLayout27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tags" Target="../tags/tag30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时间占位符 7"/>
          <p:cNvSpPr>
            <a:spLocks noGrp="1"/>
          </p:cNvSpPr>
          <p:nvPr>
            <p:ph type="body" sz="quarter" idx="16386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2026/01/04</a:t>
            </a:r>
            <a:endParaRPr lang="en-US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Office高效办公教程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汇报人：WPS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云文档共享与协作</a:t>
            </a:r>
            <a:endParaRPr lang="zh-CN" altLang="en-US"/>
          </a:p>
        </p:txBody>
      </p:sp>
      <p:pic>
        <p:nvPicPr>
          <p:cNvPr id="16" name="内容占位符 15" descr="e2c4e275-e97c-11f0-86b8-2656d0be37dc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2019" r="6854"/>
          <a:stretch>
            <a:fillRect/>
          </a:stretch>
        </p:blipFill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云文档实时共享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将文档保存至云空间，通过链接分享给团队成员，支持多人同时编辑，无需反复发送文件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版本历史与恢复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查看文档修改历史记录，一键恢复至之前版本，避免内容丢失或错误修改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批注与评论功能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通过批注提出修改建议，评论区实时沟通反馈，提升协作效率与准确性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高效办公综合技巧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快捷键与批量操作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9" name="图片占位符 18"/>
          <p:cNvPicPr/>
          <p:nvPr>
            <p:ph type="pic" idx="16392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0400" y="2413000"/>
            <a:ext cx="812800" cy="8128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核心快捷键应用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掌握Word/Excel/PPT通用快捷键（如Ctrl+C/V/X、Ctrl+Z/Y）及组件专属快捷键，减少鼠标操作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0" name="图片占位符 19"/>
          <p:cNvPicPr/>
          <p:nvPr>
            <p:ph type="pic" idx="16395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9600" y="2413000"/>
            <a:ext cx="812800" cy="8128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批量处理文件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利用Office批量功能处理多文件，如批量重命名、转换格式，节省重复操作时间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9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8" name="图片占位符 17"/>
          <p:cNvPicPr/>
          <p:nvPr>
            <p:ph type="pic" idx="16398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48800" y="2413000"/>
            <a:ext cx="812800" cy="81280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2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自定义快捷键设置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2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根据个人习惯自定义常用功能快捷键，进一步优化操作流程，提升办公效率</a:t>
            </a:r>
            <a:endParaRPr lang="zh-CN" altLang="en-US"/>
          </a:p>
        </p:txBody>
      </p:sp>
    </p:spTree>
    <p:custDataLst>
      <p:tags r:id="rId2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常见问题与解决方案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4" name="图片占位符 23" descr="e2e55a65-e97c-11f0-a5aa-3673694b0ecd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6410" r="6410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格式兼容问题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保存文档时选择兼容格式（如.doc/.xls），解决不同版本Office打开异常问题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5" name="图片占位符 24" descr="e2e55b87-e97c-11f0-a5aa-3673694b0ecd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10769" r="10769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卡顿与崩溃处理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清理临时文件、禁用多余插件，提升Office运行速度，避免程序崩溃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6" name="图片占位符 25" descr="default_1_img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13221" r="13221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数据丢失恢复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开启自动保存功能，利用“恢复未保存文档”功能找回意外关闭丢失的内容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学习资源与持续提升</a:t>
            </a:r>
            <a:endParaRPr lang="zh-CN" altLang="en-US"/>
          </a:p>
        </p:txBody>
      </p:sp>
      <p:pic>
        <p:nvPicPr>
          <p:cNvPr id="14" name="内容占位符 13" descr="default_1_img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8679" r="28679"/>
          <a:stretch>
            <a:fillRect/>
          </a:stretch>
        </p:blipFill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官方教程与帮助中心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利用Office内置帮助中心或官方在线教程，学习最新功能与进阶技巧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社区与论坛交流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参与Office用户社区或论坛，分享经验与解决问题，获取实用技巧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定期练习与总结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定期练习所学技巧，总结高效操作方法，形成个人办公效率提升体系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2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200"/>
              <a:t>目录</a:t>
            </a:r>
            <a:endParaRPr lang="zh-CN" altLang="en-US" sz="42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Word文档编辑基础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Excel数据处理核心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PPT演示设计技巧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Office协同办公工具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高效办公综合技巧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Word文档编辑基础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文档格式快速排版方法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4" name="图片占位符 23" descr="e2da04d5-e97c-11f0-b2ee-266db09d1bf7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2569" r="2569"/>
          <a:stretch>
            <a:fillRect/>
          </a:stretch>
        </p:blipFill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样式应用与批量修改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使用内置样式或自定义样式规范文本格式，通过格式刷批量复制样式，快速统一全文字体与段落格式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5" name="图片占位符 24" descr="e2da036e-e97c-11f0-b2ee-266db09d1bf7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12830" t="26111" r="29682" b="15556"/>
          <a:stretch>
            <a:fillRect/>
          </a:stretch>
        </p:blipFill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段落格式快速调整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利用段落对话框设置行距、缩进与对齐方式，结合快捷键Ctrl+1/Ctrl+2快速调整行距，提升操作速度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6" name="图片占位符 25" descr="default_3_img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8424" r="8424"/>
          <a:stretch>
            <a:fillRect/>
          </a:stretch>
        </p:blipFill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页眉页脚标准化设置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通过插入页眉页脚功能统一文档头部尾部格式，支持奇偶页不同设置，满足正式文档排版需求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Excel数据处理核心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表格数据录入与格式化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数据验证与下拉列表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利用数据验证功能限制输入内容类型，创建下拉列表减少错误录入，提升数据准确性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条件格式高亮数据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3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通过条件格式快速标识异常值或关键数据，如突出显示最大值/最小值，提升数据可读性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单元格格式统一设置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使用单元格样式或格式刷批量设置数字、对齐与边框格式，使表格外观整洁规范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PPT演示设计技巧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幻灯片布局与内容组织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母版应用统一风格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使用幻灯片母版设置字体、颜色与布局模板，确保所有页面风格一致，提升演示专业性</a:t>
            </a:r>
            <a:endParaRPr lang="zh-CN" altLang="en-US"/>
          </a:p>
        </p:txBody>
      </p:sp>
      <p:sp>
        <p:nvSpPr>
          <p:cNvPr id="6" name="装饰  4"/>
          <p:cNvSpPr>
            <a:spLocks noGrp="1"/>
          </p:cNvSpPr>
          <p:nvPr>
            <p:ph type="body" idx="16393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内容层级化呈现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采用标题+要点的结构，每页面核心信息不超过3个，避免信息过载，突出关键内容</a:t>
            </a: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图文搭配原则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图片与文字比例协调，用高质量图片替代冗长文字，增强视觉吸引力与信息传递效率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Office协同办公工具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3_1"/>
  <p:tag name="KSO_WM_UNIT_LAYERLEVEL" val="1_1_1"/>
  <p:tag name="KSO_WM_TAG_VERSION" val="3.0"/>
</p:tagLst>
</file>

<file path=ppt/tags/tag101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4_1"/>
  <p:tag name="KSO_WM_UNIT_LAYERLEVEL" val="1_1_1"/>
  <p:tag name="KSO_WM_TAG_VERSION" val="3.0"/>
</p:tagLst>
</file>

<file path=ppt/tags/tag102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4_2"/>
  <p:tag name="KSO_WM_UNIT_LAYERLEVEL" val="1_1_1"/>
  <p:tag name="KSO_WM_TAG_VERSION" val="3.0"/>
</p:tagLst>
</file>

<file path=ppt/tags/tag103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4_1"/>
  <p:tag name="KSO_WM_UNIT_LAYERLEVEL" val="1_1_1"/>
  <p:tag name="KSO_WM_TAG_VERSION" val="3.0"/>
</p:tagLst>
</file>

<file path=ppt/tags/tag10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8679"/>
</p:tagLst>
</file>

<file path=ppt/tags/tag10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8679"/>
</p:tagLst>
</file>

<file path=ppt/tags/tag10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AG_VERSION" val="3.0"/>
  <p:tag name="KSO_WM_TEMPLATE_MASTER_TYPE" val="0"/>
  <p:tag name="KSO_WM_TEMPLATE_COLOR_TYPE" val="0"/>
  <p:tag name="KSO_WM_TEMPLATE_CATEGORY" val="custom"/>
  <p:tag name="KSO_WM_TEMPLATE_INDEX" val="40498679"/>
</p:tagLst>
</file>

<file path=ppt/tags/tag112.xml><?xml version="1.0" encoding="utf-8"?>
<p:tagLst xmlns:p="http://schemas.openxmlformats.org/presentationml/2006/main">
  <p:tag name="KSO_WM_AITEMPLATE_STYLE_ID" val="69796648535"/>
</p:tagLst>
</file>

<file path=ppt/tags/tag1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56c4614f7ef055cfae7b6918c8952285004ba1"/>
  <p:tag name="KSO_WM_NEWLAYOUT_GROUP_ID" val="layout_61"/>
  <p:tag name="KSO_WM_NEWLAYOUT_ID" val="slide_e1d1abaaf739d42e"/>
</p:tagLst>
</file>

<file path=ppt/tags/tag1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0e9558690d4b87dae733f77b5c382e177704e71"/>
  <p:tag name="KSO_WM_NEWLAYOUT_GROUP_ID" val="layout_38"/>
  <p:tag name="KSO_WM_NEWLAYOUT_ID" val="slide_602d535931c36a5c"/>
</p:tagLst>
</file>

<file path=ppt/tags/tag1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1a4de4e976e90a9ab2dc1d712793c59dff78df"/>
  <p:tag name="KSO_WM_NEWLAYOUT_GROUP_ID" val="layout_32"/>
  <p:tag name="KSO_WM_NEWLAYOUT_ID" val="slide_ec9a3b080ee078f7"/>
</p:tagLst>
</file>

<file path=ppt/tags/tag14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47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51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52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57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bcaa60ec7c0a431931a29af7d192cc019d3c83"/>
  <p:tag name="KSO_WM_NEWLAYOUT_GROUP_ID" val="layout_30"/>
  <p:tag name="KSO_WM_NEWLAYOUT_ID" val="slide_3d2465070914cbc5"/>
</p:tagLst>
</file>

<file path=ppt/tags/tag1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687a1b5b6fef44f9e062acd5034f95a8894120"/>
  <p:tag name="KSO_WM_NEWLAYOUT_GROUP_ID" val="layout_10004"/>
  <p:tag name="KSO_WM_NEWLAYOUT_ID" val="slide_2b12ff2c745fcd2e"/>
</p:tagLst>
</file>

<file path=ppt/tags/tag17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ac244d85a36cbc728510ca8968462d4b41f5853"/>
  <p:tag name="KSO_WM_NEWLAYOUT_GROUP_ID" val="layout_10003"/>
  <p:tag name="KSO_WM_NEWLAYOUT_ID" val="slide_a1e31e139923f8f0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2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2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2b8e18f8e814a179ddc77bbbc072aca0a81a6a"/>
  <p:tag name="KSO_WM_NEWLAYOUT_GROUP_ID" val="layout_26"/>
  <p:tag name="KSO_WM_NEWLAYOUT_ID" val="slide_4e8a2b389c8bbf30"/>
</p:tagLst>
</file>

<file path=ppt/tags/tag2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d824355d3d798a5932e23d4cb69d5fae20ab0331"/>
  <p:tag name="KSO_WM_NEWLAYOUT_GROUP_ID" val="layout_1-5"/>
  <p:tag name="KSO_WM_NEWLAYOUT_ID" val="slide_cea45c27deb23863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2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2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2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3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3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3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8679"/>
</p:tagLst>
</file>

<file path=ppt/tags/tag23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8679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3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AG_VERSION" val="3.0"/>
  <p:tag name="KSO_WM_TEMPLATE_MASTER_TYPE" val="0"/>
  <p:tag name="KSO_WM_TEMPLATE_COLOR_TYPE" val="0"/>
  <p:tag name="KSO_WM_TEMPLATE_CATEGORY" val="custom"/>
  <p:tag name="KSO_WM_TEMPLATE_INDEX" val="40498679"/>
</p:tagLst>
</file>

<file path=ppt/tags/tag244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679_1*f*1"/>
  <p:tag name="KSO_WM_TEMPLATE_CATEGORY" val="custom"/>
  <p:tag name="KSO_WM_TEMPLATE_INDEX" val="40498679"/>
  <p:tag name="KSO_WM_UNIT_LAYERLEVEL" val="1"/>
  <p:tag name="KSO_WM_TAG_VERSION" val="3.0"/>
</p:tagLst>
</file>

<file path=ppt/tags/tag24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ecd10db2839fbf9a4577312c95b898fcda02284"/>
  <p:tag name="KSO_WM_NEWLAYOUT_ID" val="106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679_1*a*1"/>
  <p:tag name="KSO_WM_TEMPLATE_CATEGORY" val="custom"/>
  <p:tag name="KSO_WM_TEMPLATE_INDEX" val="40498679"/>
  <p:tag name="KSO_WM_UNIT_LAYERLEVEL" val="1"/>
  <p:tag name="KSO_WM_TAG_VERSION" val="3.0"/>
</p:tagLst>
</file>

<file path=ppt/tags/tag246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679_1*f*2"/>
  <p:tag name="KSO_WM_TEMPLATE_CATEGORY" val="custom"/>
  <p:tag name="KSO_WM_TEMPLATE_INDEX" val="40498679"/>
  <p:tag name="KSO_WM_UNIT_LAYERLEVEL" val="1"/>
  <p:tag name="KSO_WM_TAG_VERSION" val="3.0"/>
</p:tagLst>
</file>

<file path=ppt/tags/tag247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AG_VERSION" val="3.0"/>
  <p:tag name="KSO_WM_SLIDE_ID" val="custom40498679_1"/>
  <p:tag name="KSO_WM_TEMPLATE_MASTER_TYPE" val="0"/>
  <p:tag name="KSO_WM_TEMPLATE_COLOR_TYPE" val="0"/>
  <p:tag name="KSO_WM_SLIDE_INDEX" val="1"/>
  <p:tag name="KSO_WM_TEMPLATE_CATEGORY" val="custom"/>
  <p:tag name="KSO_WM_TEMPLATE_INDEX" val="40498679"/>
  <p:tag name="KSO_WM_SLIDE_LAYOUT" val="a_f"/>
  <p:tag name="KSO_WM_SLIDE_LAYOUT_CNT" val="1_2"/>
</p:tagLst>
</file>

<file path=ppt/tags/tag2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4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d824355d3d798a5932e23d4cb69d5fae20ab0331"/>
  <p:tag name="KSO_WM_NEWLAYOUT_GROUP_ID" val="layout_1-5"/>
  <p:tag name="KSO_WM_NEWLAYOUT_ID" val="slide_cea45c27deb23863"/>
</p:tagLst>
</file>

<file path=ppt/tags/tag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5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25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25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6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26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265.xml><?xml version="1.0" encoding="utf-8"?>
<p:tagLst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48535"/>
  <p:tag name="KSO_WM_TEMPLATE_SLIDE_ID" val="slide_cea45c27deb23863"/>
</p:tagLst>
</file>

<file path=ppt/tags/tag26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f2569494610f25fdb764d124a9cb9ceaf3b1df9"/>
  <p:tag name="KSO_WM_NEWLAYOUT_ID" val="1067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679_3*a*1"/>
  <p:tag name="KSO_WM_TEMPLATE_CATEGORY" val="custom"/>
  <p:tag name="KSO_WM_TEMPLATE_INDEX" val="40498679"/>
  <p:tag name="KSO_WM_UNIT_LAYERLEVEL" val="1"/>
  <p:tag name="KSO_WM_TAG_VERSION" val="3.0"/>
</p:tagLst>
</file>

<file path=ppt/tags/tag26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custom40498679_3*e*1"/>
  <p:tag name="KSO_WM_TEMPLATE_CATEGORY" val="custom"/>
  <p:tag name="KSO_WM_TEMPLATE_INDEX" val="40498679"/>
  <p:tag name="KSO_WM_UNIT_LAYERLEVEL" val="1"/>
  <p:tag name="KSO_WM_TAG_VERSION" val="3.0"/>
</p:tagLst>
</file>

<file path=ppt/tags/tag26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679_3"/>
  <p:tag name="KSO_WM_TEMPLATE_MASTER_TYPE" val="0"/>
  <p:tag name="KSO_WM_TEMPLATE_COLOR_TYPE" val="0"/>
  <p:tag name="KSO_WM_SLIDE_INDEX" val="3"/>
  <p:tag name="KSO_WM_TEMPLATE_CATEGORY" val="custom"/>
  <p:tag name="KSO_WM_TEMPLATE_INDEX" val="40498679"/>
  <p:tag name="KSO_WM_SLIDE_LAYOUT" val="a_e"/>
  <p:tag name="KSO_WM_SLIDE_LAYOUT_CNT" val="1_1"/>
</p:tagLst>
</file>

<file path=ppt/tags/tag2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2b8e18f8e814a179ddc77bbbc072aca0a81a6a"/>
  <p:tag name="KSO_WM_NEWLAYOUT_GROUP_ID" val="layout_26"/>
  <p:tag name="KSO_WM_NEWLAYOUT_ID" val="slide_4e8a2b389c8bbf30"/>
  <p:tag name="KSO_WM_UNIT_PRESET_TEXT" val="单击此处添加标题"/>
</p:tagLst>
</file>

<file path=ppt/tags/tag2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265038430&quot;,&quot;product_name&quot;:&quot;365wps-copilotchat-web&quot;,&quot;intention_code&quot;:&quot;365wps_cc_create_ppt&quot;}*gallery_gallery_3.0.4_Mock_V1_prod*2e431025740c49bdbc17b9f36be0a138-slide-3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7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279444310&quot;,&quot;product_name&quot;:&quot;365wps-copilotchat-web&quot;,&quot;intention_code&quot;:&quot;365wps_cc_create_ppt&quot;}*gallery_gallery_3.0.4_Mock_V1_prod*2e431025740c49bdbc17b9f36be0a138-slide-3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7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ai_type&quot;:&quot;&quot;,&quot;id&quot;:&quot;&quot;}*_ai_*0"/>
</p:tagLst>
</file>

<file path=ppt/tags/tag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8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8535"/>
  <p:tag name="KSO_WM_TEMPLATE_SLIDE_ID" val="slide_4e8a2b389c8bbf30"/>
</p:tagLst>
</file>

<file path=ppt/tags/tag28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f2569494610f25fdb764d124a9cb9ceaf3b1df9"/>
  <p:tag name="KSO_WM_NEWLAYOUT_ID" val="1067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679_3*a*1"/>
  <p:tag name="KSO_WM_TEMPLATE_CATEGORY" val="custom"/>
  <p:tag name="KSO_WM_TEMPLATE_INDEX" val="40498679"/>
  <p:tag name="KSO_WM_UNIT_LAYERLEVEL" val="1"/>
  <p:tag name="KSO_WM_TAG_VERSION" val="3.0"/>
</p:tagLst>
</file>

<file path=ppt/tags/tag284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custom40498679_3*e*1"/>
  <p:tag name="KSO_WM_TEMPLATE_CATEGORY" val="custom"/>
  <p:tag name="KSO_WM_TEMPLATE_INDEX" val="40498679"/>
  <p:tag name="KSO_WM_UNIT_LAYERLEVEL" val="1"/>
  <p:tag name="KSO_WM_TAG_VERSION" val="3.0"/>
</p:tagLst>
</file>

<file path=ppt/tags/tag28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679_3"/>
  <p:tag name="KSO_WM_TEMPLATE_MASTER_TYPE" val="0"/>
  <p:tag name="KSO_WM_TEMPLATE_COLOR_TYPE" val="0"/>
  <p:tag name="KSO_WM_SLIDE_INDEX" val="3"/>
  <p:tag name="KSO_WM_TEMPLATE_CATEGORY" val="custom"/>
  <p:tag name="KSO_WM_TEMPLATE_INDEX" val="40498679"/>
  <p:tag name="KSO_WM_SLIDE_LAYOUT" val="a_e"/>
  <p:tag name="KSO_WM_SLIDE_LAYOUT_CNT" val="1_1"/>
</p:tagLst>
</file>

<file path=ppt/tags/tag2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ac244d85a36cbc728510ca8968462d4b41f5853"/>
  <p:tag name="KSO_WM_NEWLAYOUT_GROUP_ID" val="layout_10003"/>
  <p:tag name="KSO_WM_NEWLAYOUT_ID" val="slide_a1e31e139923f8f0"/>
  <p:tag name="KSO_WM_UNIT_PRESET_TEXT" val="单击此处添加标题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2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9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8535"/>
  <p:tag name="KSO_WM_TEMPLATE_SLIDE_ID" val="slide_a1e31e139923f8f0"/>
</p:tagLst>
</file>

<file path=ppt/tags/tag29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f2569494610f25fdb764d124a9cb9ceaf3b1df9"/>
  <p:tag name="KSO_WM_NEWLAYOUT_ID" val="1067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679_3*a*1"/>
  <p:tag name="KSO_WM_TEMPLATE_CATEGORY" val="custom"/>
  <p:tag name="KSO_WM_TEMPLATE_INDEX" val="40498679"/>
  <p:tag name="KSO_WM_UNIT_LAYERLEVEL" val="1"/>
  <p:tag name="KSO_WM_TAG_VERSION" val="3.0"/>
</p:tagLst>
</file>

<file path=ppt/tags/tag298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custom40498679_3*e*1"/>
  <p:tag name="KSO_WM_TEMPLATE_CATEGORY" val="custom"/>
  <p:tag name="KSO_WM_TEMPLATE_INDEX" val="40498679"/>
  <p:tag name="KSO_WM_UNIT_LAYERLEVEL" val="1"/>
  <p:tag name="KSO_WM_TAG_VERSION" val="3.0"/>
</p:tagLst>
</file>

<file path=ppt/tags/tag299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679_3"/>
  <p:tag name="KSO_WM_TEMPLATE_MASTER_TYPE" val="0"/>
  <p:tag name="KSO_WM_TEMPLATE_COLOR_TYPE" val="0"/>
  <p:tag name="KSO_WM_SLIDE_INDEX" val="3"/>
  <p:tag name="KSO_WM_TEMPLATE_CATEGORY" val="custom"/>
  <p:tag name="KSO_WM_TEMPLATE_INDEX" val="40498679"/>
  <p:tag name="KSO_WM_SLIDE_LAYOUT" val="a_e"/>
  <p:tag name="KSO_WM_SLIDE_LAYOUT_CNT" val="1_1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687a1b5b6fef44f9e062acd5034f95a8894120"/>
  <p:tag name="KSO_WM_NEWLAYOUT_GROUP_ID" val="layout_10004"/>
  <p:tag name="KSO_WM_NEWLAYOUT_ID" val="slide_2b12ff2c745fcd2e"/>
  <p:tag name="KSO_WM_UNIT_PRESET_TEXT" val="单击此处添加标题"/>
</p:tagLst>
</file>

<file path=ppt/tags/tag3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8535"/>
  <p:tag name="KSO_WM_TEMPLATE_SLIDE_ID" val="slide_2b12ff2c745fcd2e"/>
</p:tagLst>
</file>

<file path=ppt/tags/tag31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f2569494610f25fdb764d124a9cb9ceaf3b1df9"/>
  <p:tag name="KSO_WM_NEWLAYOUT_ID" val="1067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679_3*a*1"/>
  <p:tag name="KSO_WM_TEMPLATE_CATEGORY" val="custom"/>
  <p:tag name="KSO_WM_TEMPLATE_INDEX" val="40498679"/>
  <p:tag name="KSO_WM_UNIT_LAYERLEVEL" val="1"/>
  <p:tag name="KSO_WM_TAG_VERSION" val="3.0"/>
</p:tagLst>
</file>

<file path=ppt/tags/tag31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custom40498679_3*e*1"/>
  <p:tag name="KSO_WM_TEMPLATE_CATEGORY" val="custom"/>
  <p:tag name="KSO_WM_TEMPLATE_INDEX" val="40498679"/>
  <p:tag name="KSO_WM_UNIT_LAYERLEVEL" val="1"/>
  <p:tag name="KSO_WM_TAG_VERSION" val="3.0"/>
</p:tagLst>
</file>

<file path=ppt/tags/tag31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679_3"/>
  <p:tag name="KSO_WM_TEMPLATE_MASTER_TYPE" val="0"/>
  <p:tag name="KSO_WM_TEMPLATE_COLOR_TYPE" val="0"/>
  <p:tag name="KSO_WM_SLIDE_INDEX" val="3"/>
  <p:tag name="KSO_WM_TEMPLATE_CATEGORY" val="custom"/>
  <p:tag name="KSO_WM_TEMPLATE_INDEX" val="40498679"/>
  <p:tag name="KSO_WM_SLIDE_LAYOUT" val="a_e"/>
  <p:tag name="KSO_WM_SLIDE_LAYOUT_CNT" val="1_1"/>
</p:tagLst>
</file>

<file path=ppt/tags/tag3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bcaa60ec7c0a431931a29af7d192cc019d3c83"/>
  <p:tag name="KSO_WM_NEWLAYOUT_GROUP_ID" val="layout_30"/>
  <p:tag name="KSO_WM_NEWLAYOUT_ID" val="slide_3d2465070914cbc5"/>
  <p:tag name="KSO_WM_UNIT_PRESET_TEXT" val="单击此处添加标题"/>
</p:tagLst>
</file>

<file path=ppt/tags/tag3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52581200&quot;,&quot;product_name&quot;:&quot;365wps-copilotchat-web&quot;,&quot;intention_code&quot;:&quot;365wps_cc_create_ppt&quot;}*gallery_gallery_3.0.4_Mock_V1_prod*2e431025740c49bdbc17b9f36be0a138-slide-9"/>
</p:tagLst>
</file>

<file path=ppt/tags/tag3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1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2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2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8535"/>
  <p:tag name="KSO_WM_TEMPLATE_SLIDE_ID" val="slide_3d2465070914cbc5"/>
</p:tagLst>
</file>

<file path=ppt/tags/tag32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f2569494610f25fdb764d124a9cb9ceaf3b1df9"/>
  <p:tag name="KSO_WM_NEWLAYOUT_ID" val="1067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679_3*a*1"/>
  <p:tag name="KSO_WM_TEMPLATE_CATEGORY" val="custom"/>
  <p:tag name="KSO_WM_TEMPLATE_INDEX" val="40498679"/>
  <p:tag name="KSO_WM_UNIT_LAYERLEVEL" val="1"/>
  <p:tag name="KSO_WM_TAG_VERSION" val="3.0"/>
</p:tagLst>
</file>

<file path=ppt/tags/tag32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custom40498679_3*e*1"/>
  <p:tag name="KSO_WM_TEMPLATE_CATEGORY" val="custom"/>
  <p:tag name="KSO_WM_TEMPLATE_INDEX" val="40498679"/>
  <p:tag name="KSO_WM_UNIT_LAYERLEVEL" val="1"/>
  <p:tag name="KSO_WM_TAG_VERSION" val="3.0"/>
</p:tagLst>
</file>

<file path=ppt/tags/tag32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679_3"/>
  <p:tag name="KSO_WM_TEMPLATE_MASTER_TYPE" val="0"/>
  <p:tag name="KSO_WM_TEMPLATE_COLOR_TYPE" val="0"/>
  <p:tag name="KSO_WM_SLIDE_INDEX" val="3"/>
  <p:tag name="KSO_WM_TEMPLATE_CATEGORY" val="custom"/>
  <p:tag name="KSO_WM_TEMPLATE_INDEX" val="40498679"/>
  <p:tag name="KSO_WM_SLIDE_LAYOUT" val="a_e"/>
  <p:tag name="KSO_WM_SLIDE_LAYOUT_CNT" val="1_1"/>
</p:tagLst>
</file>

<file path=ppt/tags/tag3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1a4de4e976e90a9ab2dc1d712793c59dff78df"/>
  <p:tag name="KSO_WM_NEWLAYOUT_GROUP_ID" val="layout_32"/>
  <p:tag name="KSO_WM_NEWLAYOUT_ID" val="slide_ec9a3b080ee078f7"/>
  <p:tag name="KSO_WM_UNIT_PRESET_TEXT" val="单击此处添加标题"/>
</p:tagLst>
</file>

<file path=ppt/tags/tag3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3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3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332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3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36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337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4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</p:tagLst>
</file>

<file path=ppt/tags/tag342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4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8535"/>
  <p:tag name="KSO_WM_TEMPLATE_SLIDE_ID" val="slide_ec9a3b080ee078f7"/>
</p:tagLst>
</file>

<file path=ppt/tags/tag3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0e9558690d4b87dae733f77b5c382e177704e71"/>
  <p:tag name="KSO_WM_NEWLAYOUT_GROUP_ID" val="layout_38"/>
  <p:tag name="KSO_WM_NEWLAYOUT_ID" val="slide_602d535931c36a5c"/>
  <p:tag name="KSO_WM_UNIT_PRESET_TEXT" val="单击此处添加标题"/>
</p:tagLst>
</file>

<file path=ppt/tags/tag3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38260051&quot;,&quot;product_name&quot;:&quot;365wps-copilotchat-web&quot;,&quot;intention_code&quot;:&quot;365wps_cc_create_ppt&quot;}*gallery_gallery_3.0.4_Mock_V1_prod*2e431025740c49bdbc17b9f36be0a138-slide-12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903221038&quot;,&quot;product_name&quot;:&quot;365wps-copilotchat-web&quot;,&quot;intention_code&quot;:&quot;365wps_cc_create_ppt&quot;}*gallery_gallery_3.0.4_Mock_V1_prod*2e431025740c49bdbc17b9f36be0a138-slide-12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ai_type&quot;:&quot;&quot;,&quot;id&quot;:&quot;&quot;}*_ai_*0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5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8535"/>
  <p:tag name="KSO_WM_TEMPLATE_SLIDE_ID" val="slide_602d535931c36a5c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56c4614f7ef055cfae7b6918c8952285004ba1"/>
  <p:tag name="KSO_WM_NEWLAYOUT_GROUP_ID" val="layout_61"/>
  <p:tag name="KSO_WM_NEWLAYOUT_ID" val="slide_e1d1abaaf739d42e"/>
  <p:tag name="KSO_WM_UNIT_PRESET_TEXT" val="单击此处添加标题"/>
</p:tagLst>
</file>

<file path=ppt/tags/tag3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0"/>
</p:tagLst>
</file>

<file path=ppt/tags/tag362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8535"/>
  <p:tag name="KSO_WM_TEMPLATE_SLIDE_ID" val="slide_e1d1abaaf739d42e"/>
</p:tagLst>
</file>

<file path=ppt/tags/tag3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70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679_5*b*1"/>
  <p:tag name="KSO_WM_TEMPLATE_CATEGORY" val="custom"/>
  <p:tag name="KSO_WM_TEMPLATE_INDEX" val="40498679"/>
  <p:tag name="KSO_WM_UNIT_LAYERLEVEL" val="1"/>
  <p:tag name="KSO_WM_TAG_VERSION" val="3.0"/>
  <p:tag name="KSO_WM_UNIT_PRESET_TEXT" val="THE END"/>
</p:tagLst>
</file>

<file path=ppt/tags/tag37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b577fd165398dc29271d8f0d7d99609748bd369a"/>
  <p:tag name="KSO_WM_NEWLAYOUT_ID" val="1072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ID" val="custom40498679_5*a*1"/>
  <p:tag name="KSO_WM_TEMPLATE_CATEGORY" val="custom"/>
  <p:tag name="KSO_WM_TEMPLATE_INDEX" val="40498679"/>
  <p:tag name="KSO_WM_UNIT_LAYERLEVEL" val="1"/>
  <p:tag name="KSO_WM_TAG_VERSION" val="3.0"/>
  <p:tag name="KSO_WM_UNIT_PRESET_TEXT" val="谢谢观看"/>
</p:tagLst>
</file>

<file path=ppt/tags/tag372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AG_VERSION" val="3.0"/>
  <p:tag name="KSO_WM_SLIDE_ID" val="custom40498679_5"/>
  <p:tag name="KSO_WM_TEMPLATE_MASTER_TYPE" val="0"/>
  <p:tag name="KSO_WM_TEMPLATE_COLOR_TYPE" val="0"/>
  <p:tag name="KSO_WM_SLIDE_INDEX" val="5"/>
  <p:tag name="KSO_WM_TEMPLATE_CATEGORY" val="custom"/>
  <p:tag name="KSO_WM_TEMPLATE_INDEX" val="40498679"/>
  <p:tag name="KSO_WM_SLIDE_LAYOUT" val="a_b"/>
  <p:tag name="KSO_WM_SLIDE_LAYOUT_CNT" val="1_1"/>
</p:tagLst>
</file>

<file path=ppt/tags/tag3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</p:tagLst>
</file>

<file path=ppt/tags/tag5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ecd10db2839fbf9a4577312c95b898fcda02284"/>
  <p:tag name="KSO_WM_NEWLAYOUT_ID" val="106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a*1"/>
  <p:tag name="KSO_WM_UNIT_LAYERLEVEL" val="1"/>
  <p:tag name="KSO_WM_TAG_VERSION" val="3.0"/>
</p:tagLst>
</file>

<file path=ppt/tags/tag59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f*2"/>
  <p:tag name="KSO_WM_UNIT_LAYERLEVEL" val="1"/>
  <p:tag name="KSO_WM_TAG_VERSION" val="3.0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f2569494610f25fdb764d124a9cb9ceaf3b1df9"/>
  <p:tag name="KSO_WM_NEWLAYOUT_ID" val="1067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</p:tagLst>
</file>

<file path=ppt/tags/tag6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10*e*1"/>
  <p:tag name="KSO_WM_UNIT_LAYERLEVEL" val="1"/>
  <p:tag name="KSO_WM_TAG_VERSION" val="3.0"/>
</p:tagLst>
</file>

<file path=ppt/tags/tag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8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b577fd165398dc29271d8f0d7d99609748bd369a"/>
  <p:tag name="KSO_WM_NEWLAYOUT_ID" val="1072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87.xml><?xml version="1.0" encoding="utf-8"?>
<p:tagLst xmlns:p="http://schemas.openxmlformats.org/presentationml/2006/main">
  <p:tag name="KSO_WM_UNIT_ID" val="_1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ID" val="_1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1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91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b5f9c2414dcb23bf7cca31312a7f27640db392df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92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1_1"/>
  <p:tag name="KSO_WM_UNIT_LAYERLEVEL" val="1_1_1"/>
  <p:tag name="KSO_WM_TAG_VERSION" val="3.0"/>
</p:tagLst>
</file>

<file path=ppt/tags/tag93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1_2"/>
  <p:tag name="KSO_WM_UNIT_LAYERLEVEL" val="1_1_1"/>
  <p:tag name="KSO_WM_TAG_VERSION" val="3.0"/>
</p:tagLst>
</file>

<file path=ppt/tags/tag94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1_1"/>
  <p:tag name="KSO_WM_UNIT_LAYERLEVEL" val="1_1_1"/>
  <p:tag name="KSO_WM_TAG_VERSION" val="3.0"/>
</p:tagLst>
</file>

<file path=ppt/tags/tag95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2_1"/>
  <p:tag name="KSO_WM_UNIT_LAYERLEVEL" val="1_1_1"/>
  <p:tag name="KSO_WM_TAG_VERSION" val="3.0"/>
</p:tagLst>
</file>

<file path=ppt/tags/tag96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2_2"/>
  <p:tag name="KSO_WM_UNIT_LAYERLEVEL" val="1_1_1"/>
  <p:tag name="KSO_WM_TAG_VERSION" val="3.0"/>
</p:tagLst>
</file>

<file path=ppt/tags/tag97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2_1"/>
  <p:tag name="KSO_WM_UNIT_LAYERLEVEL" val="1_1_1"/>
  <p:tag name="KSO_WM_TAG_VERSION" val="3.0"/>
</p:tagLst>
</file>

<file path=ppt/tags/tag98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3_1"/>
  <p:tag name="KSO_WM_UNIT_LAYERLEVEL" val="1_1_1"/>
  <p:tag name="KSO_WM_TAG_VERSION" val="3.0"/>
</p:tagLst>
</file>

<file path=ppt/tags/tag99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3_2"/>
  <p:tag name="KSO_WM_UNIT_LAYERLEVEL" val="1_1_1"/>
  <p:tag name="KSO_WM_TAG_VERSION" val="3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6">
      <a:dk1>
        <a:srgbClr val="000000"/>
      </a:dk1>
      <a:lt1>
        <a:srgbClr val="FFFFFF"/>
      </a:lt1>
      <a:dk2>
        <a:srgbClr val="192028"/>
      </a:dk2>
      <a:lt2>
        <a:srgbClr val="EEF1F3"/>
      </a:lt2>
      <a:accent1>
        <a:srgbClr val="40A5E4"/>
      </a:accent1>
      <a:accent2>
        <a:srgbClr val="61C4CD"/>
      </a:accent2>
      <a:accent3>
        <a:srgbClr val="74C299"/>
      </a:accent3>
      <a:accent4>
        <a:srgbClr val="A4CD5B"/>
      </a:accent4>
      <a:accent5>
        <a:srgbClr val="C3C549"/>
      </a:accent5>
      <a:accent6>
        <a:srgbClr val="DCB92E"/>
      </a:accent6>
      <a:hlink>
        <a:srgbClr val="3273B6"/>
      </a:hlink>
      <a:folHlink>
        <a:srgbClr val="954D72"/>
      </a:folHlink>
    </a:clrScheme>
    <a:fontScheme name="">
      <a:majorFont>
        <a:latin typeface="汉仪正圆-75W"/>
        <a:ea typeface="汉仪正圆-7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5E5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26">
      <a:dk1>
        <a:srgbClr val="000000"/>
      </a:dk1>
      <a:lt1>
        <a:srgbClr val="FFFFFF"/>
      </a:lt1>
      <a:dk2>
        <a:srgbClr val="192028"/>
      </a:dk2>
      <a:lt2>
        <a:srgbClr val="EEF1F3"/>
      </a:lt2>
      <a:accent1>
        <a:srgbClr val="40A5E4"/>
      </a:accent1>
      <a:accent2>
        <a:srgbClr val="61C4CD"/>
      </a:accent2>
      <a:accent3>
        <a:srgbClr val="74C299"/>
      </a:accent3>
      <a:accent4>
        <a:srgbClr val="A4CD5B"/>
      </a:accent4>
      <a:accent5>
        <a:srgbClr val="C3C549"/>
      </a:accent5>
      <a:accent6>
        <a:srgbClr val="DCB92E"/>
      </a:accent6>
      <a:hlink>
        <a:srgbClr val="3273B6"/>
      </a:hlink>
      <a:folHlink>
        <a:srgbClr val="954D72"/>
      </a:folHlink>
    </a:clrScheme>
    <a:fontScheme name="">
      <a:majorFont>
        <a:latin typeface="汉仪正圆-75W"/>
        <a:ea typeface="汉仪正圆-7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5E5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1209</Words>
  <Application>WPS Office WWO_wpscloud_20251224173010-b51a25e58c</Application>
  <PresentationFormat>宽屏</PresentationFormat>
  <Paragraphs>206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汉仪旗黑KW 55S</vt:lpstr>
      <vt:lpstr>汉仪书宋二KW</vt:lpstr>
      <vt:lpstr>Kingsoft Confetti</vt:lpstr>
      <vt:lpstr>汉仪正圆-45W</vt:lpstr>
      <vt:lpstr>汉仪正圆-75W</vt:lpstr>
      <vt:lpstr>宋体</vt:lpstr>
      <vt:lpstr>Office 主题</vt:lpstr>
      <vt:lpstr>1_Office 主题​​</vt:lpstr>
      <vt:lpstr>2_Office 主题​​</vt:lpstr>
      <vt:lpstr>Office高效办公教程</vt:lpstr>
      <vt:lpstr>目录</vt:lpstr>
      <vt:lpstr>Word文档编辑基础</vt:lpstr>
      <vt:lpstr>文档格式快速排版方法</vt:lpstr>
      <vt:lpstr>Excel数据处理核心</vt:lpstr>
      <vt:lpstr>表格数据录入与格式化</vt:lpstr>
      <vt:lpstr>PPT演示设计技巧</vt:lpstr>
      <vt:lpstr>幻灯片布局与内容组织</vt:lpstr>
      <vt:lpstr>Office协同办公工具</vt:lpstr>
      <vt:lpstr>云文档共享与协作</vt:lpstr>
      <vt:lpstr>高效办公综合技巧</vt:lpstr>
      <vt:lpstr>快捷键与批量操作</vt:lpstr>
      <vt:lpstr>常见问题与解决方案</vt:lpstr>
      <vt:lpstr>学习资源与持续提升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Office高效办公教程</dc:title>
  <dc:creator/>
  <cp:lastModifiedBy/>
  <dcterms:created xsi:type="dcterms:W3CDTF">2026-01-04T14:54:34Z</dcterms:created>
  <dcterms:modified xsi:type="dcterms:W3CDTF">2026-01-04T14:54:34Z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2052-12.9.0.24678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v1.0_ai_69796648535</vt:lpwstr>
  </property>
</Properties>
</file>